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4"/>
  </p:sldMasterIdLst>
  <p:sldIdLst>
    <p:sldId id="258" r:id="rId5"/>
    <p:sldId id="259" r:id="rId6"/>
    <p:sldId id="256" r:id="rId7"/>
    <p:sldId id="257" r:id="rId8"/>
    <p:sldId id="261" r:id="rId9"/>
    <p:sldId id="260" r:id="rId10"/>
    <p:sldId id="262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>
      <p:cViewPr varScale="1">
        <p:scale>
          <a:sx n="115" d="100"/>
          <a:sy n="115" d="100"/>
        </p:scale>
        <p:origin x="156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59BA-5477-4265-ADCD-8F91B141CDF0}" type="datetimeFigureOut">
              <a:rPr lang="sv-SE" smtClean="0"/>
              <a:t>2020-11-17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E341-BB79-47A6-B408-E219384BE8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184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59BA-5477-4265-ADCD-8F91B141CDF0}" type="datetimeFigureOut">
              <a:rPr lang="sv-SE" smtClean="0"/>
              <a:t>2020-11-17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E341-BB79-47A6-B408-E219384BE8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268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59BA-5477-4265-ADCD-8F91B141CDF0}" type="datetimeFigureOut">
              <a:rPr lang="sv-SE" smtClean="0"/>
              <a:t>2020-11-17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E341-BB79-47A6-B408-E219384BE83C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767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59BA-5477-4265-ADCD-8F91B141CDF0}" type="datetimeFigureOut">
              <a:rPr lang="sv-SE" smtClean="0"/>
              <a:t>2020-11-17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E341-BB79-47A6-B408-E219384BE8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830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59BA-5477-4265-ADCD-8F91B141CDF0}" type="datetimeFigureOut">
              <a:rPr lang="sv-SE" smtClean="0"/>
              <a:t>2020-11-17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E341-BB79-47A6-B408-E219384BE83C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84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59BA-5477-4265-ADCD-8F91B141CDF0}" type="datetimeFigureOut">
              <a:rPr lang="sv-SE" smtClean="0"/>
              <a:t>2020-11-17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E341-BB79-47A6-B408-E219384BE8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3476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59BA-5477-4265-ADCD-8F91B141CDF0}" type="datetimeFigureOut">
              <a:rPr lang="sv-SE" smtClean="0"/>
              <a:t>2020-11-17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E341-BB79-47A6-B408-E219384BE8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6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59BA-5477-4265-ADCD-8F91B141CDF0}" type="datetimeFigureOut">
              <a:rPr lang="sv-SE" smtClean="0"/>
              <a:t>2020-11-17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E341-BB79-47A6-B408-E219384BE8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48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59BA-5477-4265-ADCD-8F91B141CDF0}" type="datetimeFigureOut">
              <a:rPr lang="sv-SE" smtClean="0"/>
              <a:t>2020-11-17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E341-BB79-47A6-B408-E219384BE8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499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59BA-5477-4265-ADCD-8F91B141CDF0}" type="datetimeFigureOut">
              <a:rPr lang="sv-SE" smtClean="0"/>
              <a:t>2020-11-17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E341-BB79-47A6-B408-E219384BE8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09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59BA-5477-4265-ADCD-8F91B141CDF0}" type="datetimeFigureOut">
              <a:rPr lang="sv-SE" smtClean="0"/>
              <a:t>2020-11-17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E341-BB79-47A6-B408-E219384BE8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82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59BA-5477-4265-ADCD-8F91B141CDF0}" type="datetimeFigureOut">
              <a:rPr lang="sv-SE" smtClean="0"/>
              <a:t>2020-11-17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E341-BB79-47A6-B408-E219384BE8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080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59BA-5477-4265-ADCD-8F91B141CDF0}" type="datetimeFigureOut">
              <a:rPr lang="sv-SE" smtClean="0"/>
              <a:t>2020-11-17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E341-BB79-47A6-B408-E219384BE8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02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59BA-5477-4265-ADCD-8F91B141CDF0}" type="datetimeFigureOut">
              <a:rPr lang="sv-SE" smtClean="0"/>
              <a:t>2020-11-17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E341-BB79-47A6-B408-E219384BE8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581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59BA-5477-4265-ADCD-8F91B141CDF0}" type="datetimeFigureOut">
              <a:rPr lang="sv-SE" smtClean="0"/>
              <a:t>2020-11-17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E341-BB79-47A6-B408-E219384BE8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7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59BA-5477-4265-ADCD-8F91B141CDF0}" type="datetimeFigureOut">
              <a:rPr lang="sv-SE" smtClean="0"/>
              <a:t>2020-11-17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E341-BB79-47A6-B408-E219384BE8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73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459BA-5477-4265-ADCD-8F91B141CDF0}" type="datetimeFigureOut">
              <a:rPr lang="sv-SE" smtClean="0"/>
              <a:t>2020-11-17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49E341-BB79-47A6-B408-E219384BE8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929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154"/>
            <a:ext cx="5076056" cy="406084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937" y="2797154"/>
            <a:ext cx="1318064" cy="170924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797154"/>
            <a:ext cx="2749880" cy="176578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897299"/>
            <a:ext cx="5664831" cy="370835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7385" y="-80311"/>
            <a:ext cx="3513813" cy="289136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56" y="4427729"/>
            <a:ext cx="4067944" cy="243027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1744885" y="1795673"/>
            <a:ext cx="6514720" cy="156966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9600" b="1" cap="none" spc="0" dirty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AMAZONAS</a:t>
            </a:r>
          </a:p>
        </p:txBody>
      </p:sp>
    </p:spTree>
    <p:extLst>
      <p:ext uri="{BB962C8B-B14F-4D97-AF65-F5344CB8AC3E}">
        <p14:creationId xmlns:p14="http://schemas.microsoft.com/office/powerpoint/2010/main" val="135880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2461246"/>
            <a:ext cx="4685116" cy="144442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83" y="-9382"/>
            <a:ext cx="4788024" cy="391505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941" y="3891833"/>
            <a:ext cx="2871999" cy="2952329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91833"/>
            <a:ext cx="6366133" cy="298397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41" y="10745"/>
            <a:ext cx="4380059" cy="24505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903605" y="3291668"/>
            <a:ext cx="30732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sv-SE" sz="7200" dirty="0">
                <a:ln w="0">
                  <a:solidFill>
                    <a:srgbClr val="FFFF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Bhutan</a:t>
            </a:r>
            <a:endParaRPr lang="sv-SE" sz="7200" b="0" cap="none" spc="0" dirty="0">
              <a:ln w="0">
                <a:solidFill>
                  <a:srgbClr val="FFFF0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95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Orsak till vad som har hänt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Amazonas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Bönder som vill ha bra odlingsmark och betesmark för sina djur.</a:t>
            </a:r>
          </a:p>
          <a:p>
            <a:r>
              <a:rPr lang="sv-SE" dirty="0"/>
              <a:t>Företag som vill producera möbler och papper</a:t>
            </a:r>
          </a:p>
          <a:p>
            <a:r>
              <a:rPr lang="sv-SE" dirty="0"/>
              <a:t>Vi behöver träd till timmer och virke</a:t>
            </a:r>
          </a:p>
          <a:p>
            <a:r>
              <a:rPr lang="sv-SE" dirty="0"/>
              <a:t>Det behövs land till fattiga bönder som inte har någon annanstans att bo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Bhutan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/>
              <a:t>Den globala uppvärmningen, ökningen av utsläpp av växthusgaser</a:t>
            </a:r>
          </a:p>
        </p:txBody>
      </p:sp>
    </p:spTree>
    <p:extLst>
      <p:ext uri="{BB962C8B-B14F-4D97-AF65-F5344CB8AC3E}">
        <p14:creationId xmlns:p14="http://schemas.microsoft.com/office/powerpoint/2010/main" val="270434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Konsekvenser (både negativa och positiva)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Amazonas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2737246"/>
            <a:ext cx="4032448" cy="3304117"/>
          </a:xfrm>
        </p:spPr>
        <p:txBody>
          <a:bodyPr>
            <a:noAutofit/>
          </a:bodyPr>
          <a:lstStyle/>
          <a:p>
            <a:r>
              <a:rPr lang="sv-SE" dirty="0"/>
              <a:t>Djurarter dör ut</a:t>
            </a:r>
          </a:p>
          <a:p>
            <a:r>
              <a:rPr lang="sv-SE" dirty="0"/>
              <a:t>Växthusgasutsläppen ökar (25 % av de västhusgasutsläpp som människan orsakar kommer ifrån skogsavverkning, detta p.g.a. att färre träd kan ta upp koldioxid.</a:t>
            </a:r>
          </a:p>
          <a:p>
            <a:r>
              <a:rPr lang="sv-SE" dirty="0"/>
              <a:t>Efter en kort tid blir jorden där man huggit ner träden näringsfattig och man kan inte odla nånting på den</a:t>
            </a:r>
          </a:p>
          <a:p>
            <a:r>
              <a:rPr lang="sv-SE" dirty="0"/>
              <a:t>Vi får mindre syra</a:t>
            </a:r>
          </a:p>
          <a:p>
            <a:r>
              <a:rPr lang="sv-SE" dirty="0"/>
              <a:t>Bönder får odlingsmark, fast bara en kort tid.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Bhutan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5"/>
            <a:ext cx="4041775" cy="3951288"/>
          </a:xfrm>
        </p:spPr>
        <p:txBody>
          <a:bodyPr>
            <a:normAutofit/>
          </a:bodyPr>
          <a:lstStyle/>
          <a:p>
            <a:r>
              <a:rPr lang="sv-SE" dirty="0"/>
              <a:t>Människorna vid byarna nedanför glaciären får dricksvatten</a:t>
            </a:r>
          </a:p>
          <a:p>
            <a:r>
              <a:rPr lang="sv-SE" dirty="0"/>
              <a:t>Vi kan utnyttja rörelseenergin från det rinnande vattnet med vattenkraftverk så vi får ström</a:t>
            </a:r>
          </a:p>
          <a:p>
            <a:r>
              <a:rPr lang="sv-SE" dirty="0"/>
              <a:t>Efter ett tag kommer hela glaciären vara bortsmält vilket leder till att byborna inte får vatten. Totalt får 1 miljard personer vattenbrist</a:t>
            </a:r>
          </a:p>
          <a:p>
            <a:r>
              <a:rPr lang="sv-SE" dirty="0"/>
              <a:t>När glaciären smälter kan översvämningar bildas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54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6" y="3822849"/>
            <a:ext cx="6444208" cy="3151261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331640" y="-9939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Före: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6467475" cy="139065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6" y="2355999"/>
            <a:ext cx="6448425" cy="1466850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1366477" y="1905521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70C0"/>
                </a:solidFill>
              </a:rPr>
              <a:t>Efter:</a:t>
            </a:r>
          </a:p>
        </p:txBody>
      </p:sp>
    </p:spTree>
    <p:extLst>
      <p:ext uri="{BB962C8B-B14F-4D97-AF65-F5344CB8AC3E}">
        <p14:creationId xmlns:p14="http://schemas.microsoft.com/office/powerpoint/2010/main" val="233528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Lösning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7544" y="1479494"/>
            <a:ext cx="3090672" cy="576262"/>
          </a:xfrm>
        </p:spPr>
        <p:txBody>
          <a:bodyPr/>
          <a:lstStyle/>
          <a:p>
            <a:r>
              <a:rPr lang="sv-SE" dirty="0"/>
              <a:t>Amazonas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0" y="2060192"/>
            <a:ext cx="4283968" cy="3304117"/>
          </a:xfrm>
        </p:spPr>
        <p:txBody>
          <a:bodyPr>
            <a:noAutofit/>
          </a:bodyPr>
          <a:lstStyle/>
          <a:p>
            <a:r>
              <a:rPr lang="sv-SE" dirty="0"/>
              <a:t>Länderna där Amazonas ligger  måste skärpa sina regler för skogsavverkning och kontrollera regnskogen bättre</a:t>
            </a:r>
          </a:p>
          <a:p>
            <a:r>
              <a:rPr lang="sv-SE" dirty="0"/>
              <a:t>Ge skärpta straff för olaglig skogsavverkning</a:t>
            </a:r>
          </a:p>
          <a:p>
            <a:r>
              <a:rPr lang="sv-SE" dirty="0"/>
              <a:t>Man kan göra stora delar av skogen till ett naturreservat vilket skulle öka turismen och ge länderna där Amazonas ligger bättre inkomster</a:t>
            </a:r>
          </a:p>
          <a:p>
            <a:r>
              <a:rPr lang="sv-SE" dirty="0"/>
              <a:t>Pengarna som man får in genom turismen kan man bygga bostäder till dem fattiga bönder där man inte behöver hugga ner träd för att bo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815356" y="1534326"/>
            <a:ext cx="3090672" cy="576262"/>
          </a:xfrm>
        </p:spPr>
        <p:txBody>
          <a:bodyPr/>
          <a:lstStyle/>
          <a:p>
            <a:r>
              <a:rPr lang="sv-SE" dirty="0"/>
              <a:t>Bhutan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840998" y="2055756"/>
            <a:ext cx="3090672" cy="3304117"/>
          </a:xfrm>
        </p:spPr>
        <p:txBody>
          <a:bodyPr/>
          <a:lstStyle/>
          <a:p>
            <a:r>
              <a:rPr lang="sv-SE" dirty="0"/>
              <a:t>Människan måste minska utsläppen av växthusgaser så att temperaturen på jorden sjunker.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415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Likheter: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23528" y="1930400"/>
            <a:ext cx="6048672" cy="203132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Righ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Ett tydligt samband som jag ser mellan dessa naturkatastrofer är att en anledning till att glaciären smälter i Bhutan är för att så många träd har avverkats i Amazonas och det är träden som tar upp växthusgasen koldioxid. När det finns färre träd att ta upp koldioxid ökar koldioxidhalten i atmosfären vilket gör det varmare och det är en anledning till varför glaciärerna smälter.  </a:t>
            </a:r>
          </a:p>
        </p:txBody>
      </p:sp>
    </p:spTree>
    <p:extLst>
      <p:ext uri="{BB962C8B-B14F-4D97-AF65-F5344CB8AC3E}">
        <p14:creationId xmlns:p14="http://schemas.microsoft.com/office/powerpoint/2010/main" val="1462081517"/>
      </p:ext>
    </p:extLst>
  </p:cSld>
  <p:clrMapOvr>
    <a:masterClrMapping/>
  </p:clrMapOvr>
</p:sld>
</file>

<file path=ppt/theme/theme1.xml><?xml version="1.0" encoding="utf-8"?>
<a:theme xmlns:a="http://schemas.openxmlformats.org/drawingml/2006/main" name="Begränsningsaspekten">
  <a:themeElements>
    <a:clrScheme name="Begränsningsaspekten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egränsningsaspekten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gränsningsaspekt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D6E56A127A334EBC22215A6D1347C4" ma:contentTypeVersion="" ma:contentTypeDescription="Skapa ett nytt dokument." ma:contentTypeScope="" ma:versionID="52a4abc0cfdcdd3680c7fc5fe8e72714">
  <xsd:schema xmlns:xsd="http://www.w3.org/2001/XMLSchema" xmlns:xs="http://www.w3.org/2001/XMLSchema" xmlns:p="http://schemas.microsoft.com/office/2006/metadata/properties" xmlns:ns2="$ListId:Inlmningsmapp;" targetNamespace="http://schemas.microsoft.com/office/2006/metadata/properties" ma:root="true" ma:fieldsID="a05bc2704a554a7cb34c61293bafd86f" ns2:_="">
    <xsd:import namespace="$ListId:Inlmningsmapp;"/>
    <xsd:element name="properties">
      <xsd:complexType>
        <xsd:sequence>
          <xsd:element name="documentManagement">
            <xsd:complexType>
              <xsd:all>
                <xsd:element ref="ns2:UrkundStatus" minOccurs="0"/>
                <xsd:element ref="ns2:UrkundMatch" minOccurs="0"/>
                <xsd:element ref="ns2:UrkundMessage" minOccurs="0"/>
                <xsd:element ref="ns2:UrkundRepor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Inlmningsmapp;" elementFormDefault="qualified">
    <xsd:import namespace="http://schemas.microsoft.com/office/2006/documentManagement/types"/>
    <xsd:import namespace="http://schemas.microsoft.com/office/infopath/2007/PartnerControls"/>
    <xsd:element name="UrkundStatus" ma:index="8" nillable="true" ma:displayName="Statusikon" ma:default="" ma:format="Image" ma:internalName="Urkund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kundMatch" ma:index="9" nillable="true" ma:displayName="% Match" ma:default="" ma:internalName="UrkundMatch" ma:readOnly="false">
      <xsd:simpleType>
        <xsd:restriction base="dms:Text"/>
      </xsd:simpleType>
    </xsd:element>
    <xsd:element name="UrkundMessage" ma:index="10" nillable="true" ma:displayName="Statusmeddelande" ma:default="" ma:internalName="UrkundMessage" ma:readOnly="false">
      <xsd:simpleType>
        <xsd:restriction base="dms:Text"/>
      </xsd:simpleType>
    </xsd:element>
    <xsd:element name="UrkundReport" ma:index="11" nillable="true" ma:displayName="Rapport" ma:default="" ma:format="Hyperlink" ma:internalName="UrkundReport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kundStatus xmlns="$ListId:Inlmningsmapp;">
      <Url>http://rwssp01:40001/_layouts/images/ViaEcole.LearnPoint.Urkund/analysis_link.gif</Url>
      <Description>/_layouts/images/ViaEcole.LearnPoint.Urkund/analysis_link.gif</Description>
    </UrkundStatus>
    <UrkundMatch xmlns="$ListId:Inlmningsmapp;">0 %</UrkundMatch>
    <UrkundMessage xmlns="$ListId:Inlmningsmapp;">Dokumentet har blivit analyserat.</UrkundMessage>
    <UrkundReport xmlns="$ListId:Inlmningsmapp;">
      <Url>https://secure.urkund.com/view/9725344-160385-513702</Url>
      <Description>https://secure.urkund.com/view/9725344-160385-513702</Description>
    </UrkundReport>
  </documentManagement>
</p:properties>
</file>

<file path=customXml/itemProps1.xml><?xml version="1.0" encoding="utf-8"?>
<ds:datastoreItem xmlns:ds="http://schemas.openxmlformats.org/officeDocument/2006/customXml" ds:itemID="{C2A09D8A-6C5C-40D2-9BFF-5319B0BDAC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79D366-B320-4A05-AD19-5965DFE9F4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Inlmningsmapp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D78425-2529-4B34-9290-01150E254FB8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$ListId:Inlmningsmapp;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339</Words>
  <Application>Microsoft Macintosh PowerPoint</Application>
  <PresentationFormat>Bildspel på skärmen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Begränsningsaspekten</vt:lpstr>
      <vt:lpstr>PowerPoint-presentation</vt:lpstr>
      <vt:lpstr>PowerPoint-presentation</vt:lpstr>
      <vt:lpstr>Orsak till vad som har hänt</vt:lpstr>
      <vt:lpstr>Konsekvenser (både negativa och positiva)</vt:lpstr>
      <vt:lpstr>PowerPoint-presentation</vt:lpstr>
      <vt:lpstr>Lösning</vt:lpstr>
      <vt:lpstr>Likheter:</vt:lpstr>
    </vt:vector>
  </TitlesOfParts>
  <Company>International Swedish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Jämförande analys.pptx</dc:title>
  <dc:creator>Algot Juhlin</dc:creator>
  <cp:lastModifiedBy>Oscar Seidler</cp:lastModifiedBy>
  <cp:revision>23</cp:revision>
  <dcterms:created xsi:type="dcterms:W3CDTF">2014-02-04T11:19:33Z</dcterms:created>
  <dcterms:modified xsi:type="dcterms:W3CDTF">2020-11-17T08:06:16Z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0x010100A5D6E56A127A334EBC22215A6D1347C4</vt:lpwstr>
  </property>
  <property fmtid="{D5CDD505-2E9C-101B-9397-08002B2CF9AE}" pid="3" name="VESetPermission">
    <vt:bool>true</vt:bool>
  </property>
</Properties>
</file>