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8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89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75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5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450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111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16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806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37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07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73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69E4-8EAF-4A4A-AA18-35960F06A295}" type="datetimeFigureOut">
              <a:rPr lang="sv-SE" smtClean="0"/>
              <a:t>2017-10-27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77EC-155F-4EED-9E6B-BC21411AD1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69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ffemedaffe.se/wp-content/uploads/2013/10/maslows-behovspyramid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67" y="116632"/>
            <a:ext cx="8784977" cy="623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58105" y="2953371"/>
            <a:ext cx="2664296" cy="97968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ctangle 3"/>
          <p:cNvSpPr/>
          <p:nvPr/>
        </p:nvSpPr>
        <p:spPr>
          <a:xfrm>
            <a:off x="4070073" y="4005064"/>
            <a:ext cx="3168352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4142081" y="4603982"/>
            <a:ext cx="30963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3491880" y="5589240"/>
            <a:ext cx="4464496" cy="288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2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358105" y="476672"/>
            <a:ext cx="2664296" cy="23042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181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International Swedish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Seidler</dc:creator>
  <cp:lastModifiedBy>Oscar Seidler</cp:lastModifiedBy>
  <cp:revision>3</cp:revision>
  <dcterms:created xsi:type="dcterms:W3CDTF">2016-09-30T06:53:10Z</dcterms:created>
  <dcterms:modified xsi:type="dcterms:W3CDTF">2017-10-27T06:26:34Z</dcterms:modified>
</cp:coreProperties>
</file>